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png" ContentType="image/png"/>
  <Override PartName="/ppt/media/image2.wmf" ContentType="image/x-wmf"/>
  <Override PartName="/ppt/media/image3.wmf" ContentType="image/x-wmf"/>
  <Override PartName="/ppt/media/image4.wmf" ContentType="image/x-wmf"/>
  <Override PartName="/ppt/media/image8.jpeg" ContentType="image/jpeg"/>
  <Override PartName="/ppt/media/image5.wmf" ContentType="image/x-wmf"/>
  <Override PartName="/ppt/media/image7.png" ContentType="image/png"/>
  <Override PartName="/ppt/media/image6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der Notizen mittels Klicken bearbeiten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de-A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&lt;Kopfzeile&gt;</a:t>
            </a:r>
            <a:endParaRPr b="0" lang="de-A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de-A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&lt;Datum/Uhrzeit&gt;</a:t>
            </a:r>
            <a:endParaRPr b="0" lang="de-A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de-A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&lt;Fußzeile&gt;</a:t>
            </a:r>
            <a:endParaRPr b="0" lang="de-A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4F900A2-02A9-45B0-B672-D73FFC76A6E7}" type="slidenum">
              <a:rPr b="0" lang="de-A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4557B5B1-DACA-44F9-81E9-07A4B15916A8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5937D350-D351-43A2-A047-EBE37BFD037D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060E8FB4-0731-4DEE-A753-55DA1DF5BF95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A075EC5B-EE65-479F-A1C4-170E225C506C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6F0D02C6-B0B3-4CF2-A80C-8426D863B6BD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AB0C17E7-8D69-4A8D-A54C-807B0C37CBD2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E5565D59-1FD7-40C9-9549-124C8F6BBCB2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2970467E-BC06-4029-9E7B-988AD5826B5E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DF2151D2-B0B5-459E-928D-3C95354FF5A7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A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 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fld id="{E904E9E6-E1E8-4BFF-AE7A-5126AF03872E}" type="slidenum">
              <a:rPr b="0" lang="de-A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3F58876E-46FE-4135-B7C0-77254E7673F8}" type="datetime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21.08.2017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de-A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80FDD0D-55C7-4273-A2BE-E5DAAC2E1CD2}" type="slidenum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Gliederungstextes durch Klicken bearbeiten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Dritte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9A0C2027-098A-44C2-8AEB-9B2DEA2E18AB}" type="datetime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21.08.2017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de-A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5BA934E-9C1B-463F-8CDD-39B6C30504AB}" type="slidenum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CAF6D1A-C809-4DB1-836B-A1912C05DCAE}" type="datetime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21.08.2017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de-A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53C9C19-6B6B-4B5A-9819-08CDA1DEB2A7}" type="slidenum"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&lt;Foliennummer&gt;</a:t>
            </a:fld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Titeltextes durch Klicken bearbeiten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Gliederungstextes durch Klicken bearbeiten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Dritte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« Le rôle de l'attachement dans les sectes </a:t>
            </a:r>
            <a:br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les phénomènes de radicalisation »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375560" y="4392000"/>
            <a:ext cx="6400440" cy="2017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de-AT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Stein, Docteur en psychologie sociale</a:t>
            </a:r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de-AT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FECRIS, mai 2017</a:t>
            </a:r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685800" y="609480"/>
            <a:ext cx="7772040" cy="18108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rôle de l'idéologie</a:t>
            </a:r>
            <a:br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Isolement et dissociation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685800" y="2565000"/>
            <a:ext cx="7772040" cy="3528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Éliminer les relations d'attachement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loyauté première doit être à l'égard du groupe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Maintenir les peurs à un niveau élevé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Renforcer la dissociation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87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2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processus de domination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720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Isolement + engloutissement + provocation de la peur = 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Exploitation et domination des adeptes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7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685800" y="188640"/>
            <a:ext cx="7772040" cy="1151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connaissance est la clé de la prévention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2627640" y="2421000"/>
            <a:ext cx="6264360" cy="2664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« Moins un homme connaît les principes régissant son environnement social, plus il est sujet à leur domination ; mieux il en connaît les modes opératoires et les conséquences inévitables, plus il peut s'en libérer. »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479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Solomon Asch 1952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61" name="Picture 5" descr=""/>
          <p:cNvPicPr/>
          <p:nvPr/>
        </p:nvPicPr>
        <p:blipFill>
          <a:blip r:embed="rId1"/>
          <a:stretch/>
        </p:blipFill>
        <p:spPr>
          <a:xfrm>
            <a:off x="251640" y="1196640"/>
            <a:ext cx="2170800" cy="2727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Prévention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685800" y="2205000"/>
            <a:ext cx="7772040" cy="3890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Actuellement, l'importance accordée à un enseignement des compétences de réflexion critique d'un niveau « académique » est insuffisante.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prévention des dérives sectaires passe par l'enseignement (le plus neutre possible) des modes opératoires employés par les groupes/mouvements totalitaires : méthodes, structures et résultats probables.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685800" y="609480"/>
            <a:ext cx="7772040" cy="18108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Possibilités d'intervention</a:t>
            </a:r>
            <a:br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Créer un climat de sensibilisation et de connaissance au niveau des universités et des communautés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685800" y="2565000"/>
            <a:ext cx="7772040" cy="3528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Informer les élèves et les étudiants sur ces relations dangereuses et leur montrer comment gérer la multitude de groupes, d'idées et de relations auxquels ils seront confrontés.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Fournir des ressources – vers qui se tourner, quel type d'informations, où les trouver, etc.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Informer les établissements scolaires de l'existence de groupes dangereux et leur apprendre comment y faire face.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79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73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683640" y="432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Où et comment enseigner ?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683640" y="1124640"/>
            <a:ext cx="7772040" cy="4968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Universités et écoles : Cours préparatoires ; enseignement universitaire et post-universitaire ; cours obligatoires ; sections d'autres cours ; brochures et posters ; orateurs invités ; films &amp; séries ; apprentissage par les pairs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Communautés : Parents, travailleurs sociaux, médecins, police, enseignants, etc.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Besoin impérieux : former les formateurs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0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1371600" y="483120"/>
            <a:ext cx="6400440" cy="60282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b="0" lang="de-A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1" name="Picture 3" descr=""/>
          <p:cNvPicPr/>
          <p:nvPr/>
        </p:nvPicPr>
        <p:blipFill>
          <a:blip r:embed="rId1"/>
          <a:stretch/>
        </p:blipFill>
        <p:spPr>
          <a:xfrm>
            <a:off x="2571480" y="483120"/>
            <a:ext cx="3928680" cy="6028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Définition du système sectaire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Leadership : charismatique et autoritaire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Structure : isolante, fermée, avec une hiérarchie rigide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Idéologie : absolue, totale, exclusive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Procédé : techniques de lavage de cerveau/persuasion coercitive/réforme de la pensée 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Résultat : contrôlable (extensible), adeptes soumis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Définition de Lifton (1999), Arendt (1948), Schein (1961)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0" y="-276120"/>
            <a:ext cx="9143640" cy="609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de-AT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DIA 1</a:t>
            </a:r>
            <a:endParaRPr b="0" lang="de-A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-50760" y="-266760"/>
            <a:ext cx="6705720" cy="726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1009800" y="-27612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0" name="" descr=""/>
          <p:cNvPicPr/>
          <p:nvPr/>
        </p:nvPicPr>
        <p:blipFill>
          <a:blip r:embed="rId1"/>
          <a:stretch/>
        </p:blipFill>
        <p:spPr>
          <a:xfrm>
            <a:off x="1155600" y="-291960"/>
            <a:ext cx="6642000" cy="6477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042920" y="-68580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3" name="" descr=""/>
          <p:cNvPicPr/>
          <p:nvPr/>
        </p:nvPicPr>
        <p:blipFill>
          <a:blip r:embed="rId1"/>
          <a:stretch/>
        </p:blipFill>
        <p:spPr>
          <a:xfrm>
            <a:off x="901800" y="-749160"/>
            <a:ext cx="7086600" cy="8204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676440" y="-68580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6" name="" descr=""/>
          <p:cNvPicPr/>
          <p:nvPr/>
        </p:nvPicPr>
        <p:blipFill>
          <a:blip r:embed="rId1"/>
          <a:stretch/>
        </p:blipFill>
        <p:spPr>
          <a:xfrm>
            <a:off x="673200" y="-673200"/>
            <a:ext cx="7785000" cy="8204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1047600" y="-68580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9" name="" descr=""/>
          <p:cNvPicPr/>
          <p:nvPr/>
        </p:nvPicPr>
        <p:blipFill>
          <a:blip r:embed="rId1"/>
          <a:stretch/>
        </p:blipFill>
        <p:spPr>
          <a:xfrm>
            <a:off x="1041480" y="-673200"/>
            <a:ext cx="7988400" cy="8204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A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Alexandra Stein</a:t>
            </a:r>
            <a:endParaRPr b="0" lang="de-A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51" name="Picture 2" descr=""/>
          <p:cNvPicPr/>
          <p:nvPr/>
        </p:nvPicPr>
        <p:blipFill>
          <a:blip r:embed="rId1"/>
          <a:stretch/>
        </p:blipFill>
        <p:spPr>
          <a:xfrm>
            <a:off x="683640" y="548640"/>
            <a:ext cx="7690680" cy="5417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</TotalTime>
  <Application>LibreOffice/5.3.4.2$Windows_X86_64 LibreOffice_project/f82d347ccc0be322489bf7da61d7e4ad13fe2ff3</Application>
  <Words>365</Words>
  <Paragraphs>73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2016-10-04T14:36:38Z</dcterms:created>
  <dc:creator>Alexandra Stein</dc:creator>
  <dc:description/>
  <dc:language>de-AT</dc:language>
  <cp:lastModifiedBy/>
  <dcterms:modified xsi:type="dcterms:W3CDTF">2017-08-21T11:46:48Z</dcterms:modified>
  <cp:revision>10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  <property fmtid="{D5CDD505-2E9C-101B-9397-08002B2CF9AE}" pid="12" name="_AdHocReviewCycleID">
    <vt:i4>-1957125820</vt:i4>
  </property>
  <property fmtid="{D5CDD505-2E9C-101B-9397-08002B2CF9AE}" pid="13" name="_AuthorEmail">
    <vt:lpwstr>mireille.degen@telenet.be</vt:lpwstr>
  </property>
  <property fmtid="{D5CDD505-2E9C-101B-9397-08002B2CF9AE}" pid="14" name="_AuthorEmailDisplayName">
    <vt:lpwstr>Mireille Degen</vt:lpwstr>
  </property>
  <property fmtid="{D5CDD505-2E9C-101B-9397-08002B2CF9AE}" pid="15" name="_EmailSubject">
    <vt:lpwstr>FECRIS présentations</vt:lpwstr>
  </property>
  <property fmtid="{D5CDD505-2E9C-101B-9397-08002B2CF9AE}" pid="16" name="_NewReviewCycle">
    <vt:lpwstr/>
  </property>
</Properties>
</file>